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15" autoAdjust="0"/>
    <p:restoredTop sz="94660"/>
  </p:normalViewPr>
  <p:slideViewPr>
    <p:cSldViewPr>
      <p:cViewPr varScale="1">
        <p:scale>
          <a:sx n="74" d="100"/>
          <a:sy n="74" d="100"/>
        </p:scale>
        <p:origin x="-14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21.01.2016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476672"/>
            <a:ext cx="7772400" cy="1844824"/>
          </a:xfrm>
        </p:spPr>
        <p:txBody>
          <a:bodyPr/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Городской центр психолого-медико-социального сопровождения «Ресурс»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2708920"/>
            <a:ext cx="6400800" cy="360040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Профилактика суицидального поведения среди подростков </a:t>
            </a:r>
          </a:p>
          <a:p>
            <a:endParaRPr lang="ru-RU" sz="40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 для родителей</a:t>
            </a:r>
            <a:endParaRPr lang="ru-RU" sz="4000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02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229600" cy="568863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Суицид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– преднамеренное, самостоятельное и добровольное лишение себя жизни.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Общей причиной совершения суицидов является социальная дезадаптация, возникающая под влиянием острых психотравмирующих ситуациях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55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8841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Возможные причины совершения суицидальных попыток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752528"/>
          </a:xfrm>
        </p:spPr>
        <p:txBody>
          <a:bodyPr/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Потеря значимого близкого (разлука, развод, смерть)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Проблемы в отношениях или ссора  с родителями, ровесниками, учителями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Физические дефекты (приобретенные или врожденные)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Плохая успеваемость (страх перед экзаменами, соревнованиями)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Неоправданные ожидания (свои или значимых близких)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Отсутствие успеха у противоположного пола, нетрадиционная сексуальная ориентация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Алкогольная или наркотическая зависимость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Неблагополучная семья, тяжелый психологический климат, беспризорность, случаи насилия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Неблагоприятная семейная обстановка (отсутствие чувства опоры, отвержение, жестокое обращение, гиперопека)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639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763488"/>
          </a:xfrm>
        </p:spPr>
        <p:txBody>
          <a:bodyPr/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Что необходимо знать: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824536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Суицид не происходит без предупреждения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Суицид можно предотвратить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Те, кто говорят о возможности совершения суицидальной попытки, как правило, ее совершают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Суицид – не просто способ привлечь к себе внимание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склонных к суицидальному поведению подростков их проблемы являются глобальными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Суицид следствие не одной неприятности, а многих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Суицид может совершить каждый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Общий положительный настрой не гарантирует отсутствия суицидального риска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80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692696"/>
          </a:xfrm>
        </p:spPr>
        <p:txBody>
          <a:bodyPr/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Признаки суицидального поведения: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84576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Угроза совершения суицида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Словесные предупреждения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Резкие изменения в поведении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Тяжелая утрата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Раздача ценных для подростка вещей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Приведение дел в порядок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Агрессия, бунт, неповиновение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Отсутствие заботы о здоровье и внешнем виде, апатия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Низкая самооценка, потеря уверенности в себе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970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63488"/>
          </a:xfrm>
        </p:spPr>
        <p:txBody>
          <a:bodyPr/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Как предотвратить суицид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72608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Ищите признаки проявления суицидального поведения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Принимайте ребенка как личность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Установите доверительные и заботливые отношения с подростком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спорьте, а задавайте вопросы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предлагайте неоправданных утешений, говорите о чувствах, вселяйте надежду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Ищите конструктивный подход к решению проблемы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Оцените степень риска и не оставляйте подростка одного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Обратитесь за помощью к специалисту </a:t>
            </a:r>
          </a:p>
          <a:p>
            <a:pPr marL="0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8702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5688632"/>
          </a:xfrm>
        </p:spPr>
        <p:txBody>
          <a:bodyPr/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МБУ Городской центр психолого-медико-социального сопровождения «Ресурс» </a:t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>
                <a:latin typeface="Times New Roman" pitchFamily="18" charset="0"/>
                <a:cs typeface="Times New Roman" pitchFamily="18" charset="0"/>
              </a:rPr>
            </a:b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554-74-09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923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311236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9600" b="1" i="1" dirty="0" smtClean="0">
                <a:latin typeface="Times New Roman" pitchFamily="18" charset="0"/>
                <a:cs typeface="Times New Roman" pitchFamily="18" charset="0"/>
              </a:rPr>
              <a:t>Благодарю за внимание!</a:t>
            </a:r>
            <a:endParaRPr lang="ru-RU" sz="9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714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106</TotalTime>
  <Words>293</Words>
  <Application>Microsoft Office PowerPoint</Application>
  <PresentationFormat>Экран (4:3)</PresentationFormat>
  <Paragraphs>45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Исполнительная</vt:lpstr>
      <vt:lpstr>Городской центр психолого-медико-социального сопровождения «Ресурс»</vt:lpstr>
      <vt:lpstr>Суицид – преднамеренное, самостоятельное и добровольное лишение себя жизни.   Общей причиной совершения суицидов является социальная дезадаптация, возникающая под влиянием острых психотравмирующих ситуациях </vt:lpstr>
      <vt:lpstr>Возможные причины совершения суицидальных попыток </vt:lpstr>
      <vt:lpstr>Что необходимо знать:</vt:lpstr>
      <vt:lpstr>Признаки суицидального поведения:</vt:lpstr>
      <vt:lpstr>Как предотвратить суицид</vt:lpstr>
      <vt:lpstr>МБУ Городской центр психолого-медико-социального сопровождения «Ресурс»    554-74-09  </vt:lpstr>
      <vt:lpstr>Благодарю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Городской центр психолого-медико-социального сопровождения «Ресурс»</dc:title>
  <dc:creator>Зарина</dc:creator>
  <cp:lastModifiedBy>Надежда</cp:lastModifiedBy>
  <cp:revision>10</cp:revision>
  <dcterms:created xsi:type="dcterms:W3CDTF">2016-01-21T11:15:49Z</dcterms:created>
  <dcterms:modified xsi:type="dcterms:W3CDTF">2016-01-21T13:06:42Z</dcterms:modified>
</cp:coreProperties>
</file>